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7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 userDrawn="1"/>
        </p:nvSpPr>
        <p:spPr bwMode="auto">
          <a:xfrm>
            <a:off x="3276600" y="620713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endParaRPr lang="en-US" sz="32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B Titr" pitchFamily="2" charset="-7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4294967295"/>
          </p:nvPr>
        </p:nvSpPr>
        <p:spPr>
          <a:xfrm>
            <a:off x="251520" y="1844824"/>
            <a:ext cx="8640960" cy="439248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356350"/>
            <a:ext cx="1614488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>
              <a:defRPr sz="1400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71625" y="6356350"/>
            <a:ext cx="5643563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>
              <a:defRPr sz="1600" b="1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4313" y="6356350"/>
            <a:ext cx="1257300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 rtl="0">
              <a:defRPr sz="1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D80C4A78-FA70-41FE-8024-3808F0CA7252}" type="slidenum">
              <a:rPr lang="fa-IR">
                <a:cs typeface="B Nazanin" pitchFamily="2" charset="-78"/>
              </a:rPr>
              <a:pPr>
                <a:defRPr/>
              </a:pPr>
              <a:t>‹#›</a:t>
            </a:fld>
            <a:endParaRPr lang="fa-IR">
              <a:cs typeface="B Nazanin" pitchFamily="2" charset="-78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 userDrawn="1"/>
        </p:nvSpPr>
        <p:spPr bwMode="auto">
          <a:xfrm>
            <a:off x="3276600" y="620713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endParaRPr lang="en-US" sz="32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B Titr" pitchFamily="2" charset="-7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4294967295"/>
          </p:nvPr>
        </p:nvSpPr>
        <p:spPr>
          <a:xfrm>
            <a:off x="251520" y="1844824"/>
            <a:ext cx="8640960" cy="439248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356350"/>
            <a:ext cx="1614488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>
              <a:defRPr sz="1400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71625" y="6356350"/>
            <a:ext cx="5643563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>
              <a:defRPr sz="1600" b="1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4313" y="6356350"/>
            <a:ext cx="1257300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 rtl="0">
              <a:defRPr sz="1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D80C4A78-FA70-41FE-8024-3808F0CA7252}" type="slidenum">
              <a:rPr lang="fa-IR">
                <a:cs typeface="B Nazanin" pitchFamily="2" charset="-78"/>
              </a:rPr>
              <a:pPr>
                <a:defRPr/>
              </a:pPr>
              <a:t>‹#›</a:t>
            </a:fld>
            <a:endParaRPr lang="fa-IR">
              <a:cs typeface="B Nazanin" pitchFamily="2" charset="-78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 userDrawn="1"/>
        </p:nvSpPr>
        <p:spPr bwMode="auto">
          <a:xfrm>
            <a:off x="3276600" y="620713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endParaRPr lang="en-US" sz="32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B Titr" pitchFamily="2" charset="-7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4294967295"/>
          </p:nvPr>
        </p:nvSpPr>
        <p:spPr>
          <a:xfrm>
            <a:off x="251520" y="1844824"/>
            <a:ext cx="8640960" cy="439248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356350"/>
            <a:ext cx="1614488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>
              <a:defRPr sz="1400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71625" y="6356350"/>
            <a:ext cx="5643563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>
              <a:defRPr sz="1600" b="1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4313" y="6356350"/>
            <a:ext cx="1257300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 rtl="0">
              <a:defRPr sz="1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D80C4A78-FA70-41FE-8024-3808F0CA7252}" type="slidenum">
              <a:rPr lang="fa-IR">
                <a:cs typeface="B Nazanin" pitchFamily="2" charset="-78"/>
              </a:rPr>
              <a:pPr>
                <a:defRPr/>
              </a:pPr>
              <a:t>‹#›</a:t>
            </a:fld>
            <a:endParaRPr lang="fa-IR">
              <a:cs typeface="B Nazanin" pitchFamily="2" charset="-78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 userDrawn="1"/>
        </p:nvSpPr>
        <p:spPr bwMode="auto">
          <a:xfrm>
            <a:off x="3276600" y="620713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endParaRPr lang="en-US" sz="32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B Titr" pitchFamily="2" charset="-7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4294967295"/>
          </p:nvPr>
        </p:nvSpPr>
        <p:spPr>
          <a:xfrm>
            <a:off x="251520" y="1844824"/>
            <a:ext cx="8640960" cy="439248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356350"/>
            <a:ext cx="1614488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>
              <a:defRPr sz="1400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71625" y="6356350"/>
            <a:ext cx="5643563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>
              <a:defRPr sz="1600" b="1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4313" y="6356350"/>
            <a:ext cx="1257300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 rtl="0">
              <a:defRPr sz="1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D80C4A78-FA70-41FE-8024-3808F0CA7252}" type="slidenum">
              <a:rPr lang="fa-IR">
                <a:cs typeface="B Nazanin" pitchFamily="2" charset="-78"/>
              </a:rPr>
              <a:pPr>
                <a:defRPr/>
              </a:pPr>
              <a:t>‹#›</a:t>
            </a:fld>
            <a:endParaRPr lang="fa-IR">
              <a:cs typeface="B Nazanin" pitchFamily="2" charset="-78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 userDrawn="1"/>
        </p:nvSpPr>
        <p:spPr bwMode="auto">
          <a:xfrm>
            <a:off x="3276600" y="620713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endParaRPr lang="en-US" sz="32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B Titr" pitchFamily="2" charset="-7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4294967295"/>
          </p:nvPr>
        </p:nvSpPr>
        <p:spPr>
          <a:xfrm>
            <a:off x="251520" y="1844824"/>
            <a:ext cx="8640960" cy="439248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356350"/>
            <a:ext cx="1614488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>
              <a:defRPr sz="1400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71625" y="6356350"/>
            <a:ext cx="5643563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>
              <a:defRPr sz="1600" b="1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4313" y="6356350"/>
            <a:ext cx="1257300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 rtl="0">
              <a:defRPr sz="1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D80C4A78-FA70-41FE-8024-3808F0CA7252}" type="slidenum">
              <a:rPr lang="fa-IR">
                <a:cs typeface="B Nazanin" pitchFamily="2" charset="-78"/>
              </a:rPr>
              <a:pPr>
                <a:defRPr/>
              </a:pPr>
              <a:t>‹#›</a:t>
            </a:fld>
            <a:endParaRPr lang="fa-IR">
              <a:cs typeface="B Nazanin" pitchFamily="2" charset="-78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 userDrawn="1"/>
        </p:nvSpPr>
        <p:spPr bwMode="auto">
          <a:xfrm>
            <a:off x="3276600" y="620713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endParaRPr lang="en-US" sz="32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B Titr" pitchFamily="2" charset="-7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4294967295"/>
          </p:nvPr>
        </p:nvSpPr>
        <p:spPr>
          <a:xfrm>
            <a:off x="251520" y="1844824"/>
            <a:ext cx="8640960" cy="439248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356350"/>
            <a:ext cx="1614488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>
              <a:defRPr sz="1400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71625" y="6356350"/>
            <a:ext cx="5643563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>
              <a:defRPr sz="1600" b="1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4313" y="6356350"/>
            <a:ext cx="1257300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 rtl="0">
              <a:defRPr sz="1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D80C4A78-FA70-41FE-8024-3808F0CA7252}" type="slidenum">
              <a:rPr lang="fa-IR">
                <a:cs typeface="B Nazanin" pitchFamily="2" charset="-78"/>
              </a:rPr>
              <a:pPr>
                <a:defRPr/>
              </a:pPr>
              <a:t>‹#›</a:t>
            </a:fld>
            <a:endParaRPr lang="fa-IR">
              <a:cs typeface="B Nazanin" pitchFamily="2" charset="-78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 userDrawn="1"/>
        </p:nvSpPr>
        <p:spPr bwMode="auto">
          <a:xfrm>
            <a:off x="3276600" y="620713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endParaRPr lang="en-US" sz="32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B Titr" pitchFamily="2" charset="-78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4294967295"/>
          </p:nvPr>
        </p:nvSpPr>
        <p:spPr>
          <a:xfrm>
            <a:off x="251520" y="1844824"/>
            <a:ext cx="8640960" cy="439248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fa-I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356350"/>
            <a:ext cx="1614488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>
              <a:defRPr sz="1400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71625" y="6356350"/>
            <a:ext cx="5643563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>
              <a:defRPr sz="1600" b="1">
                <a:solidFill>
                  <a:schemeClr val="tx1"/>
                </a:solidFill>
                <a:cs typeface="B Nazanin" pitchFamily="2" charset="-78"/>
              </a:defRPr>
            </a:lvl1pPr>
          </a:lstStyle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4313" y="6356350"/>
            <a:ext cx="1257300" cy="36512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none"/>
        </p:style>
        <p:txBody>
          <a:bodyPr/>
          <a:lstStyle>
            <a:lvl1pPr algn="ctr" rtl="0">
              <a:defRPr sz="1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D80C4A78-FA70-41FE-8024-3808F0CA7252}" type="slidenum">
              <a:rPr lang="fa-IR">
                <a:cs typeface="B Nazanin" pitchFamily="2" charset="-78"/>
              </a:rPr>
              <a:pPr>
                <a:defRPr/>
              </a:pPr>
              <a:t>‹#›</a:t>
            </a:fld>
            <a:endParaRPr lang="fa-IR">
              <a:cs typeface="B Nazanin" pitchFamily="2" charset="-78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64F5-1618-471B-A560-F604522F4378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D089-3EC2-4863-BA2F-D01E7FAD7BFA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0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2D089-3EC2-4863-BA2F-D01E7FAD7BFA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AB283-A42F-450A-B114-35737114B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364F5-1618-471B-A560-F604522F4378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7AF61-C4D4-4081-A122-AA70C508A85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2296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3063"/>
            <a:ext cx="7134225" cy="1714500"/>
          </a:xfrm>
        </p:spPr>
        <p:txBody>
          <a:bodyPr rtlCol="1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a-IR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B Titr" pitchFamily="2" charset="-78"/>
              </a:rPr>
              <a:t>عنوان مقاله</a:t>
            </a:r>
          </a:p>
        </p:txBody>
      </p:sp>
      <p:sp>
        <p:nvSpPr>
          <p:cNvPr id="10243" name="Subtitle 2"/>
          <p:cNvSpPr txBox="1">
            <a:spLocks/>
          </p:cNvSpPr>
          <p:nvPr/>
        </p:nvSpPr>
        <p:spPr bwMode="auto">
          <a:xfrm>
            <a:off x="2032000" y="4456113"/>
            <a:ext cx="501332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rtl="1">
              <a:spcBef>
                <a:spcPct val="20000"/>
              </a:spcBef>
              <a:buFont typeface="Arial" charset="0"/>
              <a:buNone/>
            </a:pPr>
            <a:r>
              <a:rPr lang="fa-IR" sz="2400" dirty="0">
                <a:latin typeface="Calibri" pitchFamily="34" charset="0"/>
                <a:cs typeface="B Titr" pitchFamily="2" charset="-78"/>
              </a:rPr>
              <a:t>ارائه‌دهنده: </a:t>
            </a:r>
          </a:p>
        </p:txBody>
      </p:sp>
      <p:sp>
        <p:nvSpPr>
          <p:cNvPr id="10244" name="Subtitle 2"/>
          <p:cNvSpPr txBox="1">
            <a:spLocks/>
          </p:cNvSpPr>
          <p:nvPr/>
        </p:nvSpPr>
        <p:spPr bwMode="auto">
          <a:xfrm>
            <a:off x="2032000" y="5027613"/>
            <a:ext cx="501332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rtl="1">
              <a:spcBef>
                <a:spcPct val="20000"/>
              </a:spcBef>
              <a:buFont typeface="Arial" charset="0"/>
              <a:buNone/>
            </a:pPr>
            <a:r>
              <a:rPr lang="fa-IR" sz="2400" dirty="0">
                <a:latin typeface="Calibri" pitchFamily="34" charset="0"/>
                <a:cs typeface="B Titr" pitchFamily="2" charset="-78"/>
              </a:rPr>
              <a:t>کد مقاله:</a:t>
            </a:r>
          </a:p>
        </p:txBody>
      </p:sp>
      <p:sp>
        <p:nvSpPr>
          <p:cNvPr id="10245" name="Subtitle 2"/>
          <p:cNvSpPr txBox="1">
            <a:spLocks/>
          </p:cNvSpPr>
          <p:nvPr/>
        </p:nvSpPr>
        <p:spPr bwMode="auto">
          <a:xfrm>
            <a:off x="2032000" y="3894138"/>
            <a:ext cx="501332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rtl="1">
              <a:spcBef>
                <a:spcPct val="20000"/>
              </a:spcBef>
              <a:buFont typeface="Arial" charset="0"/>
              <a:buNone/>
            </a:pPr>
            <a:r>
              <a:rPr lang="fa-IR" sz="2400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cs typeface="B Titr" pitchFamily="2" charset="-78"/>
              </a:rPr>
              <a:t>نویسنده / نويسندگان:</a:t>
            </a:r>
            <a:endParaRPr lang="fa-IR" sz="2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Calibri" pitchFamily="34" charset="0"/>
              <a:cs typeface="B Titr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D4E6303-1A62-4960-E8C3-57E0D055A1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728" y="-9524"/>
            <a:ext cx="6389672" cy="122964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2296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1269" name="Content Placeholder 4"/>
          <p:cNvSpPr>
            <a:spLocks noGrp="1"/>
          </p:cNvSpPr>
          <p:nvPr>
            <p:ph idx="4294967295"/>
          </p:nvPr>
        </p:nvSpPr>
        <p:spPr>
          <a:xfrm>
            <a:off x="250825" y="1916113"/>
            <a:ext cx="8642350" cy="4321175"/>
          </a:xfrm>
          <a:noFill/>
          <a:ln>
            <a:solidFill>
              <a:srgbClr val="7F7F7F"/>
            </a:solidFill>
          </a:ln>
        </p:spPr>
        <p:txBody>
          <a:bodyPr anchor="ctr"/>
          <a:lstStyle/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مقدمه و هدف</a:t>
            </a:r>
          </a:p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تئوری و پیشینه تحقیق</a:t>
            </a:r>
          </a:p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مواد و روشها</a:t>
            </a:r>
          </a:p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نتايج و بحث</a:t>
            </a:r>
          </a:p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نتيجه گيري و پيشنهادات</a:t>
            </a:r>
            <a:endParaRPr kumimoji="1" lang="fa-IR" altLang="en-US" sz="2400" b="1" dirty="0">
              <a:latin typeface="Courier New" pitchFamily="49" charset="0"/>
              <a:cs typeface="B Nazanin" pitchFamily="2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DD048DA6-3ECE-4715-BA08-7CAF12B24995}" type="slidenum">
              <a:rPr lang="fa-IR" smtClean="0">
                <a:cs typeface="B Nazanin" pitchFamily="2" charset="-78"/>
              </a:rPr>
              <a:pPr>
                <a:defRPr/>
              </a:pPr>
              <a:t>2</a:t>
            </a:fld>
            <a:endParaRPr lang="fa-IR">
              <a:cs typeface="B Nazanin" pitchFamily="2" charset="-78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3462242" y="1335005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r>
              <a:rPr lang="fa-I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B Titr" pitchFamily="2" charset="-78"/>
              </a:rPr>
              <a:t>عناوین اصلی</a:t>
            </a:r>
            <a:endParaRPr lang="en-US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ahoma" pitchFamily="34" charset="0"/>
              <a:cs typeface="B Titr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F68EE98-1B09-22D0-59A1-225534F6E5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570" y="-11317"/>
            <a:ext cx="6389672" cy="122964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12296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2293" name="Content Placeholder 4"/>
          <p:cNvSpPr>
            <a:spLocks noGrp="1"/>
          </p:cNvSpPr>
          <p:nvPr>
            <p:ph idx="4294967295"/>
          </p:nvPr>
        </p:nvSpPr>
        <p:spPr>
          <a:xfrm>
            <a:off x="107950" y="1916113"/>
            <a:ext cx="8642350" cy="4321175"/>
          </a:xfrm>
          <a:noFill/>
          <a:ln>
            <a:solidFill>
              <a:srgbClr val="7F7F7F"/>
            </a:solidFill>
          </a:ln>
        </p:spPr>
        <p:txBody>
          <a:bodyPr anchor="ctr"/>
          <a:lstStyle/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در این قسمت مقدمه و هدف تحقیق ارائه می گردد.</a:t>
            </a:r>
            <a:endParaRPr kumimoji="1" lang="fa-IR" altLang="en-US" sz="2400" b="1" dirty="0">
              <a:latin typeface="Courier New" pitchFamily="49" charset="0"/>
              <a:cs typeface="B Nazanin" pitchFamily="2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77838514-D04B-4C26-93A6-3C7B6380CEAA}" type="slidenum">
              <a:rPr lang="fa-IR" smtClean="0">
                <a:cs typeface="B Nazanin" pitchFamily="2" charset="-78"/>
              </a:rPr>
              <a:pPr>
                <a:defRPr/>
              </a:pPr>
              <a:t>3</a:t>
            </a:fld>
            <a:endParaRPr lang="fa-IR">
              <a:cs typeface="B Nazanin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3378508" y="1348854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r>
              <a:rPr lang="fa-I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B Titr" pitchFamily="2" charset="-78"/>
              </a:rPr>
              <a:t>مقدمه و هدف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4E1060B-92C9-5ECC-7536-32AA03CEE3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-6038"/>
            <a:ext cx="6389672" cy="122964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888"/>
            <a:ext cx="9144000" cy="13188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3317" name="Content Placeholder 4"/>
          <p:cNvSpPr>
            <a:spLocks noGrp="1"/>
          </p:cNvSpPr>
          <p:nvPr>
            <p:ph idx="4294967295"/>
          </p:nvPr>
        </p:nvSpPr>
        <p:spPr>
          <a:xfrm>
            <a:off x="250825" y="1916113"/>
            <a:ext cx="8642350" cy="4321175"/>
          </a:xfrm>
          <a:noFill/>
          <a:ln>
            <a:solidFill>
              <a:srgbClr val="7F7F7F"/>
            </a:solidFill>
          </a:ln>
        </p:spPr>
        <p:txBody>
          <a:bodyPr anchor="ctr"/>
          <a:lstStyle/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در این قسمت تئوری و پیشینه تحقیق ارائه می گردد.</a:t>
            </a:r>
            <a:endParaRPr kumimoji="1" lang="fa-IR" altLang="en-US" sz="2400" b="1" dirty="0">
              <a:latin typeface="Courier New" pitchFamily="49" charset="0"/>
              <a:cs typeface="B Nazanin" pitchFamily="2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a-IR" dirty="0"/>
              <a:t>كد مقاله: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2C77AFFF-6A99-4D21-BB8C-C31F0F9A060C}" type="slidenum">
              <a:rPr lang="fa-IR" smtClean="0">
                <a:cs typeface="B Nazanin" pitchFamily="2" charset="-78"/>
              </a:rPr>
              <a:pPr>
                <a:defRPr/>
              </a:pPr>
              <a:t>4</a:t>
            </a:fld>
            <a:endParaRPr lang="fa-IR">
              <a:cs typeface="B Nazanin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3465654" y="1324769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r>
              <a:rPr lang="fa-I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B Titr" pitchFamily="2" charset="-78"/>
              </a:rPr>
              <a:t>تئوری و پیشینه تحقیق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4FEAE0-083B-B3FB-F3FD-87288FBD8E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0"/>
            <a:ext cx="6731342" cy="1295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12296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4341" name="Content Placeholder 4"/>
          <p:cNvSpPr>
            <a:spLocks noGrp="1"/>
          </p:cNvSpPr>
          <p:nvPr>
            <p:ph idx="4294967295"/>
          </p:nvPr>
        </p:nvSpPr>
        <p:spPr>
          <a:xfrm>
            <a:off x="250825" y="1916113"/>
            <a:ext cx="8642350" cy="4321175"/>
          </a:xfrm>
          <a:noFill/>
          <a:ln>
            <a:solidFill>
              <a:srgbClr val="7F7F7F"/>
            </a:solidFill>
          </a:ln>
        </p:spPr>
        <p:txBody>
          <a:bodyPr anchor="ctr"/>
          <a:lstStyle/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در این قسمت مواد و روشهای تحقیق ارائه می گردد.</a:t>
            </a:r>
            <a:endParaRPr kumimoji="1" lang="fa-IR" altLang="en-US" sz="2400" b="1" dirty="0">
              <a:latin typeface="Courier New" pitchFamily="49" charset="0"/>
              <a:cs typeface="B Nazanin" pitchFamily="2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1BCF5493-4F8D-4684-9FA9-8FB4228CE308}" type="slidenum">
              <a:rPr lang="fa-IR" smtClean="0">
                <a:cs typeface="B Nazanin" pitchFamily="2" charset="-78"/>
              </a:rPr>
              <a:pPr>
                <a:defRPr/>
              </a:pPr>
              <a:t>5</a:t>
            </a:fld>
            <a:endParaRPr lang="fa-IR">
              <a:cs typeface="B Nazanin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3489538" y="1356614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r>
              <a:rPr lang="fa-I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B Titr" pitchFamily="2" charset="-78"/>
              </a:rPr>
              <a:t>مواد و روشها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C07700-B819-3C82-13F6-7036C92D48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728" y="-9524"/>
            <a:ext cx="6389672" cy="122964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12296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5365" name="Content Placeholder 4"/>
          <p:cNvSpPr>
            <a:spLocks noGrp="1"/>
          </p:cNvSpPr>
          <p:nvPr>
            <p:ph idx="4294967295"/>
          </p:nvPr>
        </p:nvSpPr>
        <p:spPr>
          <a:xfrm>
            <a:off x="250825" y="1916113"/>
            <a:ext cx="8642350" cy="4321175"/>
          </a:xfrm>
          <a:noFill/>
          <a:ln>
            <a:solidFill>
              <a:srgbClr val="7F7F7F"/>
            </a:solidFill>
          </a:ln>
        </p:spPr>
        <p:txBody>
          <a:bodyPr anchor="ctr"/>
          <a:lstStyle/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در این قسمت نتایج و بحث تحقیق ارائه می گردد.</a:t>
            </a:r>
            <a:endParaRPr kumimoji="1" lang="fa-IR" altLang="en-US" sz="2400" b="1" dirty="0">
              <a:latin typeface="Courier New" pitchFamily="49" charset="0"/>
              <a:cs typeface="B Nazanin" pitchFamily="2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a-IR" dirty="0"/>
              <a:t>كد مقاله: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B46E589F-5AA1-44A0-9E69-A1683CCF8852}" type="slidenum">
              <a:rPr lang="fa-IR" smtClean="0">
                <a:cs typeface="B Nazanin" pitchFamily="2" charset="-78"/>
              </a:rPr>
              <a:pPr>
                <a:defRPr/>
              </a:pPr>
              <a:t>6</a:t>
            </a:fld>
            <a:endParaRPr lang="fa-IR">
              <a:cs typeface="B Nazanin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3453144" y="1354138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r>
              <a:rPr lang="fa-I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B Titr" pitchFamily="2" charset="-78"/>
              </a:rPr>
              <a:t>نتایج و بحث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00537FD-74E4-0F48-F299-03DBE16394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728" y="-9524"/>
            <a:ext cx="6389672" cy="122964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12296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dirty="0"/>
              <a:t>ر</a:t>
            </a:r>
          </a:p>
        </p:txBody>
      </p:sp>
      <p:sp>
        <p:nvSpPr>
          <p:cNvPr id="16389" name="Content Placeholder 4"/>
          <p:cNvSpPr>
            <a:spLocks noGrp="1"/>
          </p:cNvSpPr>
          <p:nvPr>
            <p:ph idx="4294967295"/>
          </p:nvPr>
        </p:nvSpPr>
        <p:spPr>
          <a:xfrm>
            <a:off x="250825" y="1916113"/>
            <a:ext cx="8642350" cy="4321175"/>
          </a:xfrm>
          <a:noFill/>
          <a:ln>
            <a:solidFill>
              <a:srgbClr val="7F7F7F"/>
            </a:solidFill>
          </a:ln>
        </p:spPr>
        <p:txBody>
          <a:bodyPr anchor="ctr"/>
          <a:lstStyle/>
          <a:p>
            <a:pPr algn="r" rtl="1">
              <a:spcBef>
                <a:spcPct val="50000"/>
              </a:spcBef>
              <a:buFont typeface="Wingdings" pitchFamily="2" charset="2"/>
              <a:buChar char="ü"/>
            </a:pPr>
            <a:r>
              <a:rPr kumimoji="1" lang="fa-IR" altLang="en-US" sz="2400" b="1" dirty="0">
                <a:latin typeface="Times New Roman" pitchFamily="18" charset="0"/>
                <a:cs typeface="B Nazanin" pitchFamily="2" charset="-78"/>
              </a:rPr>
              <a:t>در این قسمت نتیجه گیری و پیشنهادات تحقیق ارائه می گردد.</a:t>
            </a:r>
            <a:endParaRPr kumimoji="1" lang="fa-IR" altLang="en-US" sz="2400" b="1" dirty="0">
              <a:latin typeface="Courier New" pitchFamily="49" charset="0"/>
              <a:cs typeface="B Nazanin" pitchFamily="2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عنوان مقاله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18B74D9B-341D-4093-BC2C-75F58BA930DA}" type="slidenum">
              <a:rPr lang="fa-IR" smtClean="0">
                <a:cs typeface="B Nazanin" pitchFamily="2" charset="-78"/>
              </a:rPr>
              <a:pPr>
                <a:defRPr/>
              </a:pPr>
              <a:t>7</a:t>
            </a:fld>
            <a:endParaRPr lang="fa-IR">
              <a:cs typeface="B Nazanin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3530600" y="1324769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r>
              <a:rPr lang="fa-I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B Titr" pitchFamily="2" charset="-78"/>
              </a:rPr>
              <a:t>نتیجه‌گیری و پیشنهادات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0A97C79-8F7B-1CF5-C175-FD376E04A7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728" y="-9524"/>
            <a:ext cx="6389672" cy="122964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2296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a-IR"/>
              <a:t>كد مقاله: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dirty="0"/>
              <a:t>عنوان مقاله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No:</a:t>
            </a:r>
            <a:r>
              <a:rPr lang="fa-IR"/>
              <a:t> </a:t>
            </a:r>
            <a:fld id="{708481D6-ACB4-4F23-885A-6936A7BC4992}" type="slidenum">
              <a:rPr lang="fa-IR" smtClean="0">
                <a:cs typeface="B Nazanin" pitchFamily="2" charset="-78"/>
              </a:rPr>
              <a:pPr>
                <a:defRPr/>
              </a:pPr>
              <a:t>8</a:t>
            </a:fld>
            <a:endParaRPr lang="fa-IR">
              <a:cs typeface="B Nazanin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3494087" y="1389797"/>
            <a:ext cx="539908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defRPr/>
            </a:pPr>
            <a:r>
              <a:rPr lang="fa-I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B Titr" pitchFamily="2" charset="-78"/>
              </a:rPr>
              <a:t>تشکر و قدردانی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25636B-8B74-EC00-1EA7-246C25EE11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728" y="-9524"/>
            <a:ext cx="6389672" cy="122964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18BE28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</TotalTime>
  <Words>169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B Nazanin</vt:lpstr>
      <vt:lpstr>B Titr</vt:lpstr>
      <vt:lpstr>Calibri</vt:lpstr>
      <vt:lpstr>Courier New</vt:lpstr>
      <vt:lpstr>Tahoma</vt:lpstr>
      <vt:lpstr>Times New Roman</vt:lpstr>
      <vt:lpstr>Wingdings</vt:lpstr>
      <vt:lpstr>Office Theme</vt:lpstr>
      <vt:lpstr>Custom Design</vt:lpstr>
      <vt:lpstr>عنوان مقاله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مقاله</dc:title>
  <dc:creator>h.rashidifar</dc:creator>
  <cp:lastModifiedBy>Moslem rezaei</cp:lastModifiedBy>
  <cp:revision>64</cp:revision>
  <dcterms:created xsi:type="dcterms:W3CDTF">2013-12-01T05:41:48Z</dcterms:created>
  <dcterms:modified xsi:type="dcterms:W3CDTF">2025-11-10T10:57:50Z</dcterms:modified>
</cp:coreProperties>
</file>